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yushBhadane55/Steganography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10085640" cy="7249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9405" y="3608439"/>
            <a:ext cx="871830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Piyush Pandit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Bhadane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Piyush Pandit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Bhadane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Sandip Institute of Technology and 					Research Centre (SITRC) </a:t>
            </a:r>
          </a:p>
          <a:p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		Information Technology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DC19F5-7DC8-E8B8-1234-B33A997A0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Encryption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Implement AES/RSA for better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Multi-File 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Extend to audio, video, and PDFs.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Stealth Mode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Enhance undetectable encoding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Integration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online storage/retrieval.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Optimization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Reduce distortion using machine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Develop for Android/iOS.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539DBF-BBF8-A576-2EDF-29B77C80D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438" y="2343151"/>
            <a:ext cx="1024351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GUI-based steganography tool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Python and OpenCV.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users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 and retrieve text messages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within images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passcode-based encryption system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prevent unauthorized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encoding and decoding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without distorting image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an intuitive interface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loading images, encryption, and decryption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communication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discreetly hiding data in image pixels.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b="1" dirty="0"/>
              <a:t>Libraries &amp; 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Python</a:t>
            </a:r>
            <a:r>
              <a:rPr lang="en-IN" dirty="0"/>
              <a:t> – Core programming language for implementation.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Tkinter</a:t>
            </a:r>
            <a:r>
              <a:rPr lang="en-IN" dirty="0"/>
              <a:t> – GUI framework for creating the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OpenCV (cv2)</a:t>
            </a:r>
            <a:r>
              <a:rPr lang="en-IN" dirty="0"/>
              <a:t> – Image processing for embedding and extracting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OS</a:t>
            </a:r>
            <a:r>
              <a:rPr lang="en-IN" dirty="0"/>
              <a:t> – Handling file operations like opening and saving images.</a:t>
            </a:r>
          </a:p>
          <a:p>
            <a:r>
              <a:rPr lang="en-IN" b="1" dirty="0"/>
              <a:t>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Operating System</a:t>
            </a:r>
            <a:r>
              <a:rPr lang="en-IN" dirty="0"/>
              <a:t>: Windows, Linux, macOS (cross-platform support).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Python Version</a:t>
            </a:r>
            <a:r>
              <a:rPr lang="en-IN" dirty="0"/>
              <a:t>: 3.x (Recommended: Python 3.8 or later).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IDE/Editor</a:t>
            </a:r>
            <a:r>
              <a:rPr lang="en-IN" dirty="0"/>
              <a:t>: PyCharm, VS Code, or </a:t>
            </a:r>
            <a:r>
              <a:rPr lang="en-IN" dirty="0" err="1"/>
              <a:t>Jupyter</a:t>
            </a:r>
            <a:r>
              <a:rPr lang="en-IN" dirty="0"/>
              <a:t> Notebook for development.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050EB12-47B9-512B-869A-A9D0D5941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Passcode-Based Encryption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Adds an extra security 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Pixel-Based Encoding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Ensures minimal visual distortion.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GUI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Easy encryption &amp; decryption via Tkinter.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Multi-Channel Embedding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Hides data across BGR channels.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Works on Windows, Linux, and macOS.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Handling &amp; Validation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Prevents unauthorized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5F02E9-3CBF-ABA1-0F4F-F4AC2BE533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Enthusiasts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secure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Forensic Experts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hide/retrieve sensitive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Journalists &amp; Activists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covert messaging.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 &amp; Researchers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Studying steganography.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Exploring secure image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 Users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private message hiding. 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D7779-60D8-8E8B-9C89-5D1C54EB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315856"/>
            <a:ext cx="10929691" cy="4603163"/>
          </a:xfr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3043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project ensures </a:t>
            </a:r>
            <a:r>
              <a:rPr lang="en-US" b="1" dirty="0"/>
              <a:t>secure hidden communication</a:t>
            </a:r>
            <a:r>
              <a:rPr lang="en-US" dirty="0"/>
              <a:t> using </a:t>
            </a:r>
            <a:r>
              <a:rPr lang="en-US" b="1" dirty="0"/>
              <a:t>pixel-based steganography</a:t>
            </a:r>
            <a:r>
              <a:rPr lang="en-US" dirty="0"/>
              <a:t> with </a:t>
            </a:r>
            <a:r>
              <a:rPr lang="en-US" b="1" dirty="0"/>
              <a:t>passcode protection</a:t>
            </a:r>
            <a:r>
              <a:rPr lang="en-US" dirty="0"/>
              <a:t>. Its </a:t>
            </a:r>
            <a:r>
              <a:rPr lang="en-US" b="1" dirty="0"/>
              <a:t>user-friendly GUI, error handling, and cross-platform support</a:t>
            </a:r>
            <a:r>
              <a:rPr lang="en-US" dirty="0"/>
              <a:t> make it accessible. Future enhancements like </a:t>
            </a:r>
            <a:r>
              <a:rPr lang="en-US" b="1" dirty="0"/>
              <a:t>AI optimization and mobile integration</a:t>
            </a:r>
            <a:r>
              <a:rPr lang="en-US" dirty="0"/>
              <a:t> can further improve its efficiency.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https://github.com/PiyushBhadane55/Steganography.git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137</TotalTime>
  <Words>450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PIYUSH BHADANE</cp:lastModifiedBy>
  <cp:revision>28</cp:revision>
  <dcterms:created xsi:type="dcterms:W3CDTF">2021-05-26T16:50:10Z</dcterms:created>
  <dcterms:modified xsi:type="dcterms:W3CDTF">2025-02-22T18:14:58Z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